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handoutMasterIdLst>
    <p:handoutMasterId r:id="rId13"/>
  </p:handoutMasterIdLst>
  <p:sldIdLst>
    <p:sldId id="263" r:id="rId3"/>
    <p:sldId id="265" r:id="rId4"/>
    <p:sldId id="266" r:id="rId5"/>
    <p:sldId id="267" r:id="rId6"/>
    <p:sldId id="268" r:id="rId7"/>
    <p:sldId id="272" r:id="rId8"/>
    <p:sldId id="269" r:id="rId9"/>
    <p:sldId id="270" r:id="rId10"/>
    <p:sldId id="271" r:id="rId11"/>
    <p:sldId id="258" r:id="rId12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28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97A45EB-F49D-4D0A-929F-530085DB2E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CC8B83-0D1D-4A77-8679-597E430FA0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6D260-8487-4D0C-95D5-527B69F19C2A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1F8D26-B1D0-4FBA-B27A-6D819B76C2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284D11-A8FA-4C23-9BD3-695AD1DBF9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A99A2-DE5D-4218-80FD-3E620C3307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247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7A7191B-2A33-407B-94C5-7C0671B794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7" y="0"/>
            <a:ext cx="12094346" cy="681461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315B7DE-8DF8-46B7-B8DF-A28C4D7623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268" y="4163519"/>
            <a:ext cx="7647332" cy="2077372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C947EC2F-A6D7-401A-BFD5-C5500DEB2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2268" y="4540885"/>
            <a:ext cx="7342533" cy="1580606"/>
          </a:xfrm>
          <a:prstGeom prst="rect">
            <a:avLst/>
          </a:prstGeom>
        </p:spPr>
        <p:txBody>
          <a:bodyPr vert="horz" lIns="91440" tIns="45720" rIns="288000" bIns="45720" rtlCol="0" anchor="ctr" anchorCtr="1">
            <a:normAutofit/>
          </a:bodyPr>
          <a:lstStyle>
            <a:lvl1pPr algn="l">
              <a:defRPr lang="fr-FR" sz="4400" b="1" dirty="0">
                <a:solidFill>
                  <a:srgbClr val="002060"/>
                </a:solidFill>
                <a:latin typeface="+mn-lt"/>
              </a:defRPr>
            </a:lvl1pPr>
          </a:lstStyle>
          <a:p>
            <a:pPr lvl="0" algn="r"/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401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D3455A-88D8-4611-8055-13D50EA84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F70FCB-484D-40CB-A854-B98A9E18F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222FCAD-9848-43A2-8883-7F45F4380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5A63A2-5DF6-487E-A741-248DFC01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F1C8-F7B6-4F8C-9A44-B0144CDAA5FE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83D06A-E951-4137-A05A-252CA920D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CD25BD-BF97-4144-AC23-45F3D2313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097-BF38-4DE8-B24E-1BE0BF457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164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DCE2F-D180-42DA-92D5-43289926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0CB321-ACDB-4C80-A809-587479BE6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1A8ACC-A0CE-49E9-92DF-1B245CDDC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9FCEEAA-ABB7-49E5-AEE8-DFEFFD641A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4C5B28E-331E-4097-9150-740649749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2ECFC8D-A06C-4DCC-AA5B-A4E473FE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F1C8-F7B6-4F8C-9A44-B0144CDAA5FE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F411CE6-2912-4182-9784-B0436111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D86848A-F21C-4B14-98D6-415EF482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097-BF38-4DE8-B24E-1BE0BF457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836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0A100D-DF79-4978-AA59-680AB91CD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516B7E3-8D36-4DCF-AC7B-2C13B0B52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F1C8-F7B6-4F8C-9A44-B0144CDAA5FE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5AECAD4-E605-41BD-BBEB-BEEA89384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0E8E698-91CA-4B10-917E-E9D7BC0C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097-BF38-4DE8-B24E-1BE0BF457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06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7936D72-796D-4008-AE3D-BCF891C3D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F1C8-F7B6-4F8C-9A44-B0144CDAA5FE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DCFC38E-4A88-42B6-A3A5-8B61B4196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3AAA13-820E-4B46-B955-A754FD7F7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097-BF38-4DE8-B24E-1BE0BF457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771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64D1B5-C73A-432F-884F-9B91D2180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5ACE8C-6D67-46B6-9FDE-C586B7F55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985D469-F5C7-40B5-9964-7B92ED73C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D0B947-F98E-4753-B64A-BE4A0794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F1C8-F7B6-4F8C-9A44-B0144CDAA5FE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8E437E-5B0C-4AD1-8060-702AF255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C418FD-79F3-4A0C-9F50-B51F30BFF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097-BF38-4DE8-B24E-1BE0BF457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578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DC3D0C-190D-4FFC-BAA2-52BFC9D35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DE5E741-1AE1-4D65-9F71-AF2C0D876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64845D-21C3-4726-A54B-34F42DEF1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F7790E-2BE0-49CF-AB96-AC8224F94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F1C8-F7B6-4F8C-9A44-B0144CDAA5FE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CC09EA-8C87-4EA1-A635-4522EF75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4B8127-3B5B-43F5-8933-2C6183CE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097-BF38-4DE8-B24E-1BE0BF457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579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C37A77-C29C-43BF-BEF1-73DA7E05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4C10FB9-28D5-4766-BCFB-6B009B073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573A67-E7D4-4E95-8657-CE778C55B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F1C8-F7B6-4F8C-9A44-B0144CDAA5FE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4B122C-12FD-480D-ABEA-159A8E164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7671F6-5242-41AA-BB52-F49D5E022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097-BF38-4DE8-B24E-1BE0BF457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268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5FC16B6-0501-4393-86A5-FD07888E30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7503BD-E055-41A0-9D4F-8FC946994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EC7A55-2E89-4F9E-A0BB-D9595E10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F1C8-F7B6-4F8C-9A44-B0144CDAA5FE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51B789-975A-4881-A49F-E65C9D153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1D9A37-223C-4927-87EC-C1B60A865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097-BF38-4DE8-B24E-1BE0BF457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9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AEBC7BE-9BB3-4BF4-A25D-1AE5450E4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" y="0"/>
            <a:ext cx="12171353" cy="6858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E8D1A14-CEFC-430A-A344-55F26EB5A5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5" y="1999253"/>
            <a:ext cx="7214874" cy="178956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C50E593-52DF-4C6A-AE33-75928CF21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34" y="2116183"/>
            <a:ext cx="6757671" cy="1580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sz="4000" b="1" dirty="0">
                <a:solidFill>
                  <a:srgbClr val="002060"/>
                </a:solidFill>
                <a:latin typeface="+mn-lt"/>
              </a:defRPr>
            </a:lvl1pPr>
          </a:lstStyle>
          <a:p>
            <a:pPr lvl="0" algn="r"/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10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118B4F4-EC58-4EF3-A6C5-D75C652011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" y="0"/>
            <a:ext cx="12171353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D88AE5B-C8B5-4515-A304-B07334E03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10" y="217338"/>
            <a:ext cx="10562690" cy="685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sz="2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D2CEB3-C818-4771-AFE7-314DE9D5A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110" y="1332411"/>
            <a:ext cx="10562690" cy="48445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DB9862-85A3-47F1-8575-2F531FAB2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251BD8-46B4-4810-816C-CCC6DBC6E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0B499C-1D6D-4A94-A477-A315F4C8B8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2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B3B756B1-6120-474C-A148-40D31EB19F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" y="0"/>
            <a:ext cx="12171353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D88AE5B-C8B5-4515-A304-B07334E03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602" y="217338"/>
            <a:ext cx="8846050" cy="685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sz="2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D2CEB3-C818-4771-AFE7-314DE9D5A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600" y="1332411"/>
            <a:ext cx="8846052" cy="48445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DB9862-85A3-47F1-8575-2F531FAB2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251BD8-46B4-4810-816C-CCC6DBC6E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512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0B499C-1D6D-4A94-A477-A315F4C8B8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32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745D1450-F163-4866-8EFB-E15AFAB014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4" y="5908556"/>
            <a:ext cx="2187287" cy="60896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519E1C4-2285-4295-8746-279C35D262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" y="0"/>
            <a:ext cx="12171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0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613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A5F4EA-39E1-4B52-8E1C-7C9D28365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5BA33C0-2EE3-4256-ACDD-90E451448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81ADD0-E04C-41D9-AB10-F7E713B220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BA9E2C-BFAB-4AD2-A4AF-2750DE12118C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8F6E1C-C53D-4735-8860-14DC65A7F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EC242E-FB2B-460E-BBF2-CFCACBD9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0B499C-1D6D-4A94-A477-A315F4C8B8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74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D8742A-A5D9-4A25-9105-536025F47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621D5C-371B-4DEE-BCA1-6B0E98C95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B315C3-563C-41B1-82F7-69B9FD23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F1C8-F7B6-4F8C-9A44-B0144CDAA5FE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EA8451-9465-4037-BE6C-E46B42536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752C65-532C-4C23-9273-D1E644959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097-BF38-4DE8-B24E-1BE0BF457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65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B91104-5DB7-4AB7-8813-6E78F977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779898-9FDE-495C-8495-214CB6C82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BA8D45-C41A-40EF-A80B-F7AA3733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F1C8-F7B6-4F8C-9A44-B0144CDAA5FE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B88C34-3B3D-4586-9770-DF193D811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4B8FEC-AA8D-4A14-846F-CBA48547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097-BF38-4DE8-B24E-1BE0BF457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74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57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1" r:id="rId2"/>
    <p:sldLayoutId id="2147483669" r:id="rId3"/>
    <p:sldLayoutId id="2147483650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C97170D-B401-404E-8214-08D156B7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379334-D9EF-406B-B2F2-CEC7520FC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D04CD5-2011-4FE8-A63F-BD80E3695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FF1C8-F7B6-4F8C-9A44-B0144CDAA5FE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C0E9C2-861F-4B47-B21C-33D52885C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431819-6F1A-4881-8EF3-D50BEC7D4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DC097-BF38-4DE8-B24E-1BE0BF457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12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A61A1B-6C37-47DB-BA80-456EA7F5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372" y="4651769"/>
            <a:ext cx="7119258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DEVIATION RD 35 MONTCOY</a:t>
            </a:r>
          </a:p>
        </p:txBody>
      </p:sp>
    </p:spTree>
    <p:extLst>
      <p:ext uri="{BB962C8B-B14F-4D97-AF65-F5344CB8AC3E}">
        <p14:creationId xmlns:p14="http://schemas.microsoft.com/office/powerpoint/2010/main" val="2954575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783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21A56F-3EC2-42B2-9A17-A8AEC58E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DE DEVIATION RD 35 MONTCOY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C9E58F9-1192-416F-8F48-F2FCAE13E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27" y="1446782"/>
            <a:ext cx="7927597" cy="4420938"/>
          </a:xfrm>
        </p:spPr>
      </p:pic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8E8DD1A4-C2BD-41D4-92AB-B520B9D4D7CA}"/>
              </a:ext>
            </a:extLst>
          </p:cNvPr>
          <p:cNvSpPr/>
          <p:nvPr/>
        </p:nvSpPr>
        <p:spPr>
          <a:xfrm>
            <a:off x="5595457" y="4555222"/>
            <a:ext cx="3171038" cy="939567"/>
          </a:xfrm>
          <a:custGeom>
            <a:avLst/>
            <a:gdLst>
              <a:gd name="connsiteX0" fmla="*/ 0 w 3171038"/>
              <a:gd name="connsiteY0" fmla="*/ 939567 h 939567"/>
              <a:gd name="connsiteX1" fmla="*/ 167780 w 3171038"/>
              <a:gd name="connsiteY1" fmla="*/ 931178 h 939567"/>
              <a:gd name="connsiteX2" fmla="*/ 184558 w 3171038"/>
              <a:gd name="connsiteY2" fmla="*/ 906011 h 939567"/>
              <a:gd name="connsiteX3" fmla="*/ 209725 w 3171038"/>
              <a:gd name="connsiteY3" fmla="*/ 897622 h 939567"/>
              <a:gd name="connsiteX4" fmla="*/ 268448 w 3171038"/>
              <a:gd name="connsiteY4" fmla="*/ 864066 h 939567"/>
              <a:gd name="connsiteX5" fmla="*/ 293615 w 3171038"/>
              <a:gd name="connsiteY5" fmla="*/ 847288 h 939567"/>
              <a:gd name="connsiteX6" fmla="*/ 327171 w 3171038"/>
              <a:gd name="connsiteY6" fmla="*/ 838899 h 939567"/>
              <a:gd name="connsiteX7" fmla="*/ 402671 w 3171038"/>
              <a:gd name="connsiteY7" fmla="*/ 822121 h 939567"/>
              <a:gd name="connsiteX8" fmla="*/ 453005 w 3171038"/>
              <a:gd name="connsiteY8" fmla="*/ 805343 h 939567"/>
              <a:gd name="connsiteX9" fmla="*/ 562062 w 3171038"/>
              <a:gd name="connsiteY9" fmla="*/ 780176 h 939567"/>
              <a:gd name="connsiteX10" fmla="*/ 587229 w 3171038"/>
              <a:gd name="connsiteY10" fmla="*/ 763398 h 939567"/>
              <a:gd name="connsiteX11" fmla="*/ 696286 w 3171038"/>
              <a:gd name="connsiteY11" fmla="*/ 721453 h 939567"/>
              <a:gd name="connsiteX12" fmla="*/ 822121 w 3171038"/>
              <a:gd name="connsiteY12" fmla="*/ 704675 h 939567"/>
              <a:gd name="connsiteX13" fmla="*/ 872455 w 3171038"/>
              <a:gd name="connsiteY13" fmla="*/ 687897 h 939567"/>
              <a:gd name="connsiteX14" fmla="*/ 922789 w 3171038"/>
              <a:gd name="connsiteY14" fmla="*/ 671119 h 939567"/>
              <a:gd name="connsiteX15" fmla="*/ 956345 w 3171038"/>
              <a:gd name="connsiteY15" fmla="*/ 654341 h 939567"/>
              <a:gd name="connsiteX16" fmla="*/ 989901 w 3171038"/>
              <a:gd name="connsiteY16" fmla="*/ 645952 h 939567"/>
              <a:gd name="connsiteX17" fmla="*/ 1048624 w 3171038"/>
              <a:gd name="connsiteY17" fmla="*/ 629174 h 939567"/>
              <a:gd name="connsiteX18" fmla="*/ 1115736 w 3171038"/>
              <a:gd name="connsiteY18" fmla="*/ 620785 h 939567"/>
              <a:gd name="connsiteX19" fmla="*/ 1166070 w 3171038"/>
              <a:gd name="connsiteY19" fmla="*/ 612396 h 939567"/>
              <a:gd name="connsiteX20" fmla="*/ 1191237 w 3171038"/>
              <a:gd name="connsiteY20" fmla="*/ 604007 h 939567"/>
              <a:gd name="connsiteX21" fmla="*/ 1258349 w 3171038"/>
              <a:gd name="connsiteY21" fmla="*/ 595618 h 939567"/>
              <a:gd name="connsiteX22" fmla="*/ 1300293 w 3171038"/>
              <a:gd name="connsiteY22" fmla="*/ 587229 h 939567"/>
              <a:gd name="connsiteX23" fmla="*/ 1359016 w 3171038"/>
              <a:gd name="connsiteY23" fmla="*/ 553673 h 939567"/>
              <a:gd name="connsiteX24" fmla="*/ 1384183 w 3171038"/>
              <a:gd name="connsiteY24" fmla="*/ 545284 h 939567"/>
              <a:gd name="connsiteX25" fmla="*/ 1468073 w 3171038"/>
              <a:gd name="connsiteY25" fmla="*/ 511728 h 939567"/>
              <a:gd name="connsiteX26" fmla="*/ 1501629 w 3171038"/>
              <a:gd name="connsiteY26" fmla="*/ 503339 h 939567"/>
              <a:gd name="connsiteX27" fmla="*/ 1585519 w 3171038"/>
              <a:gd name="connsiteY27" fmla="*/ 478172 h 939567"/>
              <a:gd name="connsiteX28" fmla="*/ 1644242 w 3171038"/>
              <a:gd name="connsiteY28" fmla="*/ 469784 h 939567"/>
              <a:gd name="connsiteX29" fmla="*/ 1812022 w 3171038"/>
              <a:gd name="connsiteY29" fmla="*/ 436228 h 939567"/>
              <a:gd name="connsiteX30" fmla="*/ 1912690 w 3171038"/>
              <a:gd name="connsiteY30" fmla="*/ 411061 h 939567"/>
              <a:gd name="connsiteX31" fmla="*/ 1937857 w 3171038"/>
              <a:gd name="connsiteY31" fmla="*/ 402672 h 939567"/>
              <a:gd name="connsiteX32" fmla="*/ 1988191 w 3171038"/>
              <a:gd name="connsiteY32" fmla="*/ 394283 h 939567"/>
              <a:gd name="connsiteX33" fmla="*/ 2013358 w 3171038"/>
              <a:gd name="connsiteY33" fmla="*/ 385894 h 939567"/>
              <a:gd name="connsiteX34" fmla="*/ 2046914 w 3171038"/>
              <a:gd name="connsiteY34" fmla="*/ 377505 h 939567"/>
              <a:gd name="connsiteX35" fmla="*/ 2122415 w 3171038"/>
              <a:gd name="connsiteY35" fmla="*/ 360727 h 939567"/>
              <a:gd name="connsiteX36" fmla="*/ 2239860 w 3171038"/>
              <a:gd name="connsiteY36" fmla="*/ 310393 h 939567"/>
              <a:gd name="connsiteX37" fmla="*/ 2281805 w 3171038"/>
              <a:gd name="connsiteY37" fmla="*/ 293615 h 939567"/>
              <a:gd name="connsiteX38" fmla="*/ 2306972 w 3171038"/>
              <a:gd name="connsiteY38" fmla="*/ 285226 h 939567"/>
              <a:gd name="connsiteX39" fmla="*/ 2332139 w 3171038"/>
              <a:gd name="connsiteY39" fmla="*/ 268448 h 939567"/>
              <a:gd name="connsiteX40" fmla="*/ 2382473 w 3171038"/>
              <a:gd name="connsiteY40" fmla="*/ 260059 h 939567"/>
              <a:gd name="connsiteX41" fmla="*/ 2516697 w 3171038"/>
              <a:gd name="connsiteY41" fmla="*/ 209725 h 939567"/>
              <a:gd name="connsiteX42" fmla="*/ 2583809 w 3171038"/>
              <a:gd name="connsiteY42" fmla="*/ 192947 h 939567"/>
              <a:gd name="connsiteX43" fmla="*/ 2667699 w 3171038"/>
              <a:gd name="connsiteY43" fmla="*/ 176169 h 939567"/>
              <a:gd name="connsiteX44" fmla="*/ 2692866 w 3171038"/>
              <a:gd name="connsiteY44" fmla="*/ 159391 h 939567"/>
              <a:gd name="connsiteX45" fmla="*/ 2768367 w 3171038"/>
              <a:gd name="connsiteY45" fmla="*/ 142613 h 939567"/>
              <a:gd name="connsiteX46" fmla="*/ 2810312 w 3171038"/>
              <a:gd name="connsiteY46" fmla="*/ 125835 h 939567"/>
              <a:gd name="connsiteX47" fmla="*/ 2843868 w 3171038"/>
              <a:gd name="connsiteY47" fmla="*/ 117446 h 939567"/>
              <a:gd name="connsiteX48" fmla="*/ 2877424 w 3171038"/>
              <a:gd name="connsiteY48" fmla="*/ 100668 h 939567"/>
              <a:gd name="connsiteX49" fmla="*/ 2902591 w 3171038"/>
              <a:gd name="connsiteY49" fmla="*/ 92279 h 939567"/>
              <a:gd name="connsiteX50" fmla="*/ 2969703 w 3171038"/>
              <a:gd name="connsiteY50" fmla="*/ 58723 h 939567"/>
              <a:gd name="connsiteX51" fmla="*/ 3003259 w 3171038"/>
              <a:gd name="connsiteY51" fmla="*/ 41945 h 939567"/>
              <a:gd name="connsiteX52" fmla="*/ 3036815 w 3171038"/>
              <a:gd name="connsiteY52" fmla="*/ 25167 h 939567"/>
              <a:gd name="connsiteX53" fmla="*/ 3171038 w 3171038"/>
              <a:gd name="connsiteY53" fmla="*/ 0 h 93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171038" h="939567">
                <a:moveTo>
                  <a:pt x="0" y="939567"/>
                </a:moveTo>
                <a:cubicBezTo>
                  <a:pt x="55927" y="936771"/>
                  <a:pt x="112687" y="941195"/>
                  <a:pt x="167780" y="931178"/>
                </a:cubicBezTo>
                <a:cubicBezTo>
                  <a:pt x="177700" y="929374"/>
                  <a:pt x="176685" y="912309"/>
                  <a:pt x="184558" y="906011"/>
                </a:cubicBezTo>
                <a:cubicBezTo>
                  <a:pt x="191463" y="900487"/>
                  <a:pt x="201336" y="900418"/>
                  <a:pt x="209725" y="897622"/>
                </a:cubicBezTo>
                <a:cubicBezTo>
                  <a:pt x="290865" y="836767"/>
                  <a:pt x="204396" y="896092"/>
                  <a:pt x="268448" y="864066"/>
                </a:cubicBezTo>
                <a:cubicBezTo>
                  <a:pt x="277466" y="859557"/>
                  <a:pt x="284348" y="851260"/>
                  <a:pt x="293615" y="847288"/>
                </a:cubicBezTo>
                <a:cubicBezTo>
                  <a:pt x="304212" y="842746"/>
                  <a:pt x="315916" y="841400"/>
                  <a:pt x="327171" y="838899"/>
                </a:cubicBezTo>
                <a:cubicBezTo>
                  <a:pt x="357959" y="832057"/>
                  <a:pt x="373446" y="830889"/>
                  <a:pt x="402671" y="822121"/>
                </a:cubicBezTo>
                <a:cubicBezTo>
                  <a:pt x="419611" y="817039"/>
                  <a:pt x="435741" y="809180"/>
                  <a:pt x="453005" y="805343"/>
                </a:cubicBezTo>
                <a:cubicBezTo>
                  <a:pt x="539761" y="786064"/>
                  <a:pt x="503495" y="794818"/>
                  <a:pt x="562062" y="780176"/>
                </a:cubicBezTo>
                <a:cubicBezTo>
                  <a:pt x="570451" y="774583"/>
                  <a:pt x="578475" y="768400"/>
                  <a:pt x="587229" y="763398"/>
                </a:cubicBezTo>
                <a:cubicBezTo>
                  <a:pt x="616661" y="746580"/>
                  <a:pt x="668003" y="725493"/>
                  <a:pt x="696286" y="721453"/>
                </a:cubicBezTo>
                <a:cubicBezTo>
                  <a:pt x="777327" y="709876"/>
                  <a:pt x="735389" y="715517"/>
                  <a:pt x="822121" y="704675"/>
                </a:cubicBezTo>
                <a:lnTo>
                  <a:pt x="872455" y="687897"/>
                </a:lnTo>
                <a:cubicBezTo>
                  <a:pt x="889233" y="682304"/>
                  <a:pt x="906971" y="679028"/>
                  <a:pt x="922789" y="671119"/>
                </a:cubicBezTo>
                <a:cubicBezTo>
                  <a:pt x="933974" y="665526"/>
                  <a:pt x="944636" y="658732"/>
                  <a:pt x="956345" y="654341"/>
                </a:cubicBezTo>
                <a:cubicBezTo>
                  <a:pt x="967140" y="650293"/>
                  <a:pt x="978778" y="648986"/>
                  <a:pt x="989901" y="645952"/>
                </a:cubicBezTo>
                <a:cubicBezTo>
                  <a:pt x="1009541" y="640596"/>
                  <a:pt x="1028662" y="633166"/>
                  <a:pt x="1048624" y="629174"/>
                </a:cubicBezTo>
                <a:cubicBezTo>
                  <a:pt x="1070731" y="624753"/>
                  <a:pt x="1093418" y="623973"/>
                  <a:pt x="1115736" y="620785"/>
                </a:cubicBezTo>
                <a:cubicBezTo>
                  <a:pt x="1132574" y="618380"/>
                  <a:pt x="1149466" y="616086"/>
                  <a:pt x="1166070" y="612396"/>
                </a:cubicBezTo>
                <a:cubicBezTo>
                  <a:pt x="1174702" y="610478"/>
                  <a:pt x="1182537" y="605589"/>
                  <a:pt x="1191237" y="604007"/>
                </a:cubicBezTo>
                <a:cubicBezTo>
                  <a:pt x="1213418" y="599974"/>
                  <a:pt x="1236066" y="599046"/>
                  <a:pt x="1258349" y="595618"/>
                </a:cubicBezTo>
                <a:cubicBezTo>
                  <a:pt x="1272441" y="593450"/>
                  <a:pt x="1286312" y="590025"/>
                  <a:pt x="1300293" y="587229"/>
                </a:cubicBezTo>
                <a:cubicBezTo>
                  <a:pt x="1325568" y="570379"/>
                  <a:pt x="1329214" y="566445"/>
                  <a:pt x="1359016" y="553673"/>
                </a:cubicBezTo>
                <a:cubicBezTo>
                  <a:pt x="1367144" y="550190"/>
                  <a:pt x="1375930" y="548458"/>
                  <a:pt x="1384183" y="545284"/>
                </a:cubicBezTo>
                <a:cubicBezTo>
                  <a:pt x="1412293" y="534472"/>
                  <a:pt x="1438855" y="519033"/>
                  <a:pt x="1468073" y="511728"/>
                </a:cubicBezTo>
                <a:cubicBezTo>
                  <a:pt x="1479258" y="508932"/>
                  <a:pt x="1490586" y="506652"/>
                  <a:pt x="1501629" y="503339"/>
                </a:cubicBezTo>
                <a:cubicBezTo>
                  <a:pt x="1535299" y="493238"/>
                  <a:pt x="1552800" y="484121"/>
                  <a:pt x="1585519" y="478172"/>
                </a:cubicBezTo>
                <a:cubicBezTo>
                  <a:pt x="1604973" y="474635"/>
                  <a:pt x="1624893" y="473857"/>
                  <a:pt x="1644242" y="469784"/>
                </a:cubicBezTo>
                <a:cubicBezTo>
                  <a:pt x="1823352" y="432078"/>
                  <a:pt x="1673716" y="453516"/>
                  <a:pt x="1812022" y="436228"/>
                </a:cubicBezTo>
                <a:cubicBezTo>
                  <a:pt x="1888347" y="405698"/>
                  <a:pt x="1818022" y="429995"/>
                  <a:pt x="1912690" y="411061"/>
                </a:cubicBezTo>
                <a:cubicBezTo>
                  <a:pt x="1921361" y="409327"/>
                  <a:pt x="1929225" y="404590"/>
                  <a:pt x="1937857" y="402672"/>
                </a:cubicBezTo>
                <a:cubicBezTo>
                  <a:pt x="1954461" y="398982"/>
                  <a:pt x="1971587" y="397973"/>
                  <a:pt x="1988191" y="394283"/>
                </a:cubicBezTo>
                <a:cubicBezTo>
                  <a:pt x="1996823" y="392365"/>
                  <a:pt x="2004855" y="388323"/>
                  <a:pt x="2013358" y="385894"/>
                </a:cubicBezTo>
                <a:cubicBezTo>
                  <a:pt x="2024444" y="382727"/>
                  <a:pt x="2035680" y="380098"/>
                  <a:pt x="2046914" y="377505"/>
                </a:cubicBezTo>
                <a:cubicBezTo>
                  <a:pt x="2072035" y="371708"/>
                  <a:pt x="2097505" y="367370"/>
                  <a:pt x="2122415" y="360727"/>
                </a:cubicBezTo>
                <a:cubicBezTo>
                  <a:pt x="2203429" y="339123"/>
                  <a:pt x="2147098" y="347498"/>
                  <a:pt x="2239860" y="310393"/>
                </a:cubicBezTo>
                <a:cubicBezTo>
                  <a:pt x="2253842" y="304800"/>
                  <a:pt x="2267705" y="298902"/>
                  <a:pt x="2281805" y="293615"/>
                </a:cubicBezTo>
                <a:cubicBezTo>
                  <a:pt x="2290085" y="290510"/>
                  <a:pt x="2299063" y="289181"/>
                  <a:pt x="2306972" y="285226"/>
                </a:cubicBezTo>
                <a:cubicBezTo>
                  <a:pt x="2315990" y="280717"/>
                  <a:pt x="2322574" y="271636"/>
                  <a:pt x="2332139" y="268448"/>
                </a:cubicBezTo>
                <a:cubicBezTo>
                  <a:pt x="2348276" y="263069"/>
                  <a:pt x="2366038" y="264442"/>
                  <a:pt x="2382473" y="260059"/>
                </a:cubicBezTo>
                <a:cubicBezTo>
                  <a:pt x="2530365" y="220621"/>
                  <a:pt x="2391696" y="251392"/>
                  <a:pt x="2516697" y="209725"/>
                </a:cubicBezTo>
                <a:cubicBezTo>
                  <a:pt x="2538573" y="202433"/>
                  <a:pt x="2561438" y="198540"/>
                  <a:pt x="2583809" y="192947"/>
                </a:cubicBezTo>
                <a:cubicBezTo>
                  <a:pt x="2633867" y="180433"/>
                  <a:pt x="2605992" y="186453"/>
                  <a:pt x="2667699" y="176169"/>
                </a:cubicBezTo>
                <a:cubicBezTo>
                  <a:pt x="2676088" y="170576"/>
                  <a:pt x="2683599" y="163363"/>
                  <a:pt x="2692866" y="159391"/>
                </a:cubicBezTo>
                <a:cubicBezTo>
                  <a:pt x="2707927" y="152936"/>
                  <a:pt x="2755096" y="146594"/>
                  <a:pt x="2768367" y="142613"/>
                </a:cubicBezTo>
                <a:cubicBezTo>
                  <a:pt x="2782791" y="138286"/>
                  <a:pt x="2796026" y="130597"/>
                  <a:pt x="2810312" y="125835"/>
                </a:cubicBezTo>
                <a:cubicBezTo>
                  <a:pt x="2821250" y="122189"/>
                  <a:pt x="2833073" y="121494"/>
                  <a:pt x="2843868" y="117446"/>
                </a:cubicBezTo>
                <a:cubicBezTo>
                  <a:pt x="2855577" y="113055"/>
                  <a:pt x="2865930" y="105594"/>
                  <a:pt x="2877424" y="100668"/>
                </a:cubicBezTo>
                <a:cubicBezTo>
                  <a:pt x="2885552" y="97185"/>
                  <a:pt x="2894541" y="95938"/>
                  <a:pt x="2902591" y="92279"/>
                </a:cubicBezTo>
                <a:cubicBezTo>
                  <a:pt x="2925360" y="81929"/>
                  <a:pt x="2947332" y="69908"/>
                  <a:pt x="2969703" y="58723"/>
                </a:cubicBezTo>
                <a:lnTo>
                  <a:pt x="3003259" y="41945"/>
                </a:lnTo>
                <a:cubicBezTo>
                  <a:pt x="3014444" y="36352"/>
                  <a:pt x="3024683" y="28200"/>
                  <a:pt x="3036815" y="25167"/>
                </a:cubicBezTo>
                <a:cubicBezTo>
                  <a:pt x="3080259" y="14306"/>
                  <a:pt x="3125642" y="0"/>
                  <a:pt x="3171038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9606D5-717E-4C61-B9E6-CC9AE1FCA9FC}"/>
              </a:ext>
            </a:extLst>
          </p:cNvPr>
          <p:cNvSpPr/>
          <p:nvPr/>
        </p:nvSpPr>
        <p:spPr>
          <a:xfrm>
            <a:off x="8066014" y="5889709"/>
            <a:ext cx="1400961" cy="45300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Zone de travaux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E5D127E-6C1F-471D-97C1-47A312E33748}"/>
              </a:ext>
            </a:extLst>
          </p:cNvPr>
          <p:cNvCxnSpPr>
            <a:cxnSpLocks/>
            <a:endCxn id="6" idx="34"/>
          </p:cNvCxnSpPr>
          <p:nvPr/>
        </p:nvCxnSpPr>
        <p:spPr>
          <a:xfrm flipH="1" flipV="1">
            <a:off x="7642371" y="4932727"/>
            <a:ext cx="738231" cy="9569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AC01764-7CBE-4D4B-8443-23877D110C85}"/>
              </a:ext>
            </a:extLst>
          </p:cNvPr>
          <p:cNvSpPr/>
          <p:nvPr/>
        </p:nvSpPr>
        <p:spPr>
          <a:xfrm>
            <a:off x="3816890" y="5710091"/>
            <a:ext cx="1317072" cy="8976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rgbClr val="FF0000"/>
                </a:solidFill>
              </a:rPr>
              <a:t>RD 35 BARRÉE</a:t>
            </a:r>
          </a:p>
          <a:p>
            <a:pPr algn="ctr"/>
            <a:endParaRPr lang="fr-FR" sz="1000" dirty="0">
              <a:solidFill>
                <a:srgbClr val="FF0000"/>
              </a:solidFill>
            </a:endParaRP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Travaux sur chaussée</a:t>
            </a:r>
          </a:p>
          <a:p>
            <a:pPr algn="ctr"/>
            <a:endParaRPr lang="fr-FR" sz="1000" dirty="0">
              <a:solidFill>
                <a:schemeClr val="tx1"/>
              </a:solidFill>
            </a:endParaRP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DU 02 au 06 juin</a:t>
            </a:r>
          </a:p>
          <a:p>
            <a:pPr algn="ctr"/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47CE81-5367-4AD8-853F-F17318D550B9}"/>
              </a:ext>
            </a:extLst>
          </p:cNvPr>
          <p:cNvSpPr/>
          <p:nvPr/>
        </p:nvSpPr>
        <p:spPr>
          <a:xfrm>
            <a:off x="9842381" y="4790891"/>
            <a:ext cx="1317072" cy="8976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rgbClr val="FF0000"/>
                </a:solidFill>
              </a:rPr>
              <a:t>RD 35 BARRÉE</a:t>
            </a:r>
          </a:p>
          <a:p>
            <a:pPr algn="ctr"/>
            <a:endParaRPr lang="fr-FR" sz="1000" dirty="0">
              <a:solidFill>
                <a:srgbClr val="FF0000"/>
              </a:solidFill>
            </a:endParaRP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Travaux sur chaussée</a:t>
            </a:r>
          </a:p>
          <a:p>
            <a:pPr algn="ctr"/>
            <a:endParaRPr lang="fr-FR" sz="1000" dirty="0">
              <a:solidFill>
                <a:schemeClr val="tx1"/>
              </a:solidFill>
            </a:endParaRP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DU 02 au 06 juin</a:t>
            </a:r>
          </a:p>
          <a:p>
            <a:pPr algn="ctr"/>
            <a:endParaRPr lang="fr-FR" sz="1000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C521EBC-7BDF-439E-A92B-3E12A262B300}"/>
              </a:ext>
            </a:extLst>
          </p:cNvPr>
          <p:cNvCxnSpPr>
            <a:cxnSpLocks/>
          </p:cNvCxnSpPr>
          <p:nvPr/>
        </p:nvCxnSpPr>
        <p:spPr>
          <a:xfrm flipV="1">
            <a:off x="5125672" y="5588616"/>
            <a:ext cx="394283" cy="3125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79DADCE9-F285-40AD-922F-C9D0FD39D93B}"/>
              </a:ext>
            </a:extLst>
          </p:cNvPr>
          <p:cNvCxnSpPr>
            <a:cxnSpLocks/>
          </p:cNvCxnSpPr>
          <p:nvPr/>
        </p:nvCxnSpPr>
        <p:spPr>
          <a:xfrm flipH="1" flipV="1">
            <a:off x="8929725" y="4529786"/>
            <a:ext cx="928030" cy="5704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508DE09-9BAE-41E8-A90B-94DDCEEC2F21}"/>
              </a:ext>
            </a:extLst>
          </p:cNvPr>
          <p:cNvSpPr/>
          <p:nvPr/>
        </p:nvSpPr>
        <p:spPr>
          <a:xfrm>
            <a:off x="10315726" y="2095868"/>
            <a:ext cx="1741163" cy="198477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dirty="0"/>
          </a:p>
        </p:txBody>
      </p:sp>
      <p:sp>
        <p:nvSpPr>
          <p:cNvPr id="22" name="Flèche : haut 21">
            <a:extLst>
              <a:ext uri="{FF2B5EF4-FFF2-40B4-BE49-F238E27FC236}">
                <a16:creationId xmlns:a16="http://schemas.microsoft.com/office/drawing/2014/main" id="{53A63B14-A004-4778-BB50-1FEDCFE23891}"/>
              </a:ext>
            </a:extLst>
          </p:cNvPr>
          <p:cNvSpPr/>
          <p:nvPr/>
        </p:nvSpPr>
        <p:spPr>
          <a:xfrm>
            <a:off x="10500917" y="2785145"/>
            <a:ext cx="218114" cy="116941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6D0779B8-1187-45EC-B70C-94F259A09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801" y="2602773"/>
            <a:ext cx="348345" cy="364743"/>
          </a:xfrm>
          <a:prstGeom prst="rect">
            <a:avLst/>
          </a:prstGeom>
        </p:spPr>
      </p:pic>
      <p:sp>
        <p:nvSpPr>
          <p:cNvPr id="24" name="Flèche : haut 23">
            <a:extLst>
              <a:ext uri="{FF2B5EF4-FFF2-40B4-BE49-F238E27FC236}">
                <a16:creationId xmlns:a16="http://schemas.microsoft.com/office/drawing/2014/main" id="{5A0AA336-907D-4820-BC3E-EE082D71D0CC}"/>
              </a:ext>
            </a:extLst>
          </p:cNvPr>
          <p:cNvSpPr/>
          <p:nvPr/>
        </p:nvSpPr>
        <p:spPr>
          <a:xfrm rot="5400000">
            <a:off x="10793659" y="3100429"/>
            <a:ext cx="278932" cy="569655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000000"/>
              </a:highligh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E36596-A253-47D1-8632-2FE668EDD005}"/>
              </a:ext>
            </a:extLst>
          </p:cNvPr>
          <p:cNvSpPr/>
          <p:nvPr/>
        </p:nvSpPr>
        <p:spPr>
          <a:xfrm>
            <a:off x="10777804" y="2595922"/>
            <a:ext cx="658536" cy="278933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RD 35 BARRÉE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FDCE23-BA78-4B7C-8F94-623DCC0427ED}"/>
              </a:ext>
            </a:extLst>
          </p:cNvPr>
          <p:cNvSpPr/>
          <p:nvPr/>
        </p:nvSpPr>
        <p:spPr>
          <a:xfrm>
            <a:off x="11172349" y="3153458"/>
            <a:ext cx="916186" cy="35585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Déviation 1</a:t>
            </a:r>
            <a:r>
              <a:rPr lang="fr-FR" sz="1200" dirty="0"/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1A84EC-C5B8-48FC-B0A4-20712D604D44}"/>
              </a:ext>
            </a:extLst>
          </p:cNvPr>
          <p:cNvSpPr/>
          <p:nvPr/>
        </p:nvSpPr>
        <p:spPr>
          <a:xfrm>
            <a:off x="689889" y="3607266"/>
            <a:ext cx="1741163" cy="225654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28" name="Flèche : haut 27">
            <a:extLst>
              <a:ext uri="{FF2B5EF4-FFF2-40B4-BE49-F238E27FC236}">
                <a16:creationId xmlns:a16="http://schemas.microsoft.com/office/drawing/2014/main" id="{0CC5F70B-E197-48A5-90FD-2A57C2FA98B2}"/>
              </a:ext>
            </a:extLst>
          </p:cNvPr>
          <p:cNvSpPr/>
          <p:nvPr/>
        </p:nvSpPr>
        <p:spPr>
          <a:xfrm>
            <a:off x="812181" y="4440300"/>
            <a:ext cx="218114" cy="116941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9" name="Flèche : haut 28">
            <a:extLst>
              <a:ext uri="{FF2B5EF4-FFF2-40B4-BE49-F238E27FC236}">
                <a16:creationId xmlns:a16="http://schemas.microsoft.com/office/drawing/2014/main" id="{587E8175-CEE2-4479-A792-89F8F0ED8430}"/>
              </a:ext>
            </a:extLst>
          </p:cNvPr>
          <p:cNvSpPr/>
          <p:nvPr/>
        </p:nvSpPr>
        <p:spPr>
          <a:xfrm rot="5400000">
            <a:off x="1105769" y="4743704"/>
            <a:ext cx="278932" cy="713065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000000"/>
              </a:highlight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22143794-6329-47F2-9FDD-9C5B9F1D3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16" y="4924816"/>
            <a:ext cx="348345" cy="36474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DB6E946-F946-42AC-8018-FB58CD55913D}"/>
              </a:ext>
            </a:extLst>
          </p:cNvPr>
          <p:cNvSpPr/>
          <p:nvPr/>
        </p:nvSpPr>
        <p:spPr>
          <a:xfrm>
            <a:off x="1739014" y="4876133"/>
            <a:ext cx="658536" cy="42469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RD 35 A 3 KM BARRÉE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92151A5-A2FF-4636-9B14-7BE9428EC50C}"/>
              </a:ext>
            </a:extLst>
          </p:cNvPr>
          <p:cNvSpPr/>
          <p:nvPr/>
        </p:nvSpPr>
        <p:spPr>
          <a:xfrm>
            <a:off x="721573" y="4128810"/>
            <a:ext cx="992106" cy="278933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Déviation 1</a:t>
            </a:r>
            <a:r>
              <a:rPr lang="fr-FR" sz="1200" dirty="0"/>
              <a:t> 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FBEA01FE-1D05-4306-A463-5A26430489D0}"/>
              </a:ext>
            </a:extLst>
          </p:cNvPr>
          <p:cNvCxnSpPr>
            <a:cxnSpLocks/>
          </p:cNvCxnSpPr>
          <p:nvPr/>
        </p:nvCxnSpPr>
        <p:spPr>
          <a:xfrm flipH="1">
            <a:off x="9522499" y="3758803"/>
            <a:ext cx="704528" cy="5612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203B6028-EE9D-4AD0-BDF8-071A016C916F}"/>
              </a:ext>
            </a:extLst>
          </p:cNvPr>
          <p:cNvCxnSpPr>
            <a:cxnSpLocks/>
          </p:cNvCxnSpPr>
          <p:nvPr/>
        </p:nvCxnSpPr>
        <p:spPr>
          <a:xfrm>
            <a:off x="2445634" y="4555222"/>
            <a:ext cx="455935" cy="9395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66143654-0F07-412A-B0D9-87515CD27E66}"/>
              </a:ext>
            </a:extLst>
          </p:cNvPr>
          <p:cNvCxnSpPr>
            <a:cxnSpLocks/>
          </p:cNvCxnSpPr>
          <p:nvPr/>
        </p:nvCxnSpPr>
        <p:spPr>
          <a:xfrm flipV="1">
            <a:off x="3128588" y="4758688"/>
            <a:ext cx="595595" cy="53087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374A6FB4-1BA7-4EE3-BFEF-C89CC887F05A}"/>
              </a:ext>
            </a:extLst>
          </p:cNvPr>
          <p:cNvCxnSpPr>
            <a:cxnSpLocks/>
          </p:cNvCxnSpPr>
          <p:nvPr/>
        </p:nvCxnSpPr>
        <p:spPr>
          <a:xfrm flipV="1">
            <a:off x="5295192" y="3015917"/>
            <a:ext cx="406791" cy="35145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BAFF575E-E1FF-4862-AD96-96726B9E0F8E}"/>
              </a:ext>
            </a:extLst>
          </p:cNvPr>
          <p:cNvCxnSpPr>
            <a:cxnSpLocks/>
          </p:cNvCxnSpPr>
          <p:nvPr/>
        </p:nvCxnSpPr>
        <p:spPr>
          <a:xfrm flipH="1">
            <a:off x="4823670" y="3352499"/>
            <a:ext cx="499144" cy="42778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05B27C07-3337-4A65-A25F-7C2C5B2B604E}"/>
              </a:ext>
            </a:extLst>
          </p:cNvPr>
          <p:cNvCxnSpPr>
            <a:cxnSpLocks/>
          </p:cNvCxnSpPr>
          <p:nvPr/>
        </p:nvCxnSpPr>
        <p:spPr>
          <a:xfrm>
            <a:off x="7049854" y="1810602"/>
            <a:ext cx="352338" cy="36414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50728C9E-A970-4448-83C9-DCD61ADFF208}"/>
              </a:ext>
            </a:extLst>
          </p:cNvPr>
          <p:cNvCxnSpPr>
            <a:cxnSpLocks/>
          </p:cNvCxnSpPr>
          <p:nvPr/>
        </p:nvCxnSpPr>
        <p:spPr>
          <a:xfrm flipH="1">
            <a:off x="6601683" y="1844547"/>
            <a:ext cx="432708" cy="33323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A8EF2A33-9699-42ED-8C47-8D7B172BBE5F}"/>
              </a:ext>
            </a:extLst>
          </p:cNvPr>
          <p:cNvCxnSpPr>
            <a:cxnSpLocks/>
          </p:cNvCxnSpPr>
          <p:nvPr/>
        </p:nvCxnSpPr>
        <p:spPr>
          <a:xfrm flipH="1" flipV="1">
            <a:off x="9165127" y="3764612"/>
            <a:ext cx="179527" cy="59013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89C7D9B4-EBC3-430E-A620-C37AEA6785E0}"/>
              </a:ext>
            </a:extLst>
          </p:cNvPr>
          <p:cNvSpPr/>
          <p:nvPr/>
        </p:nvSpPr>
        <p:spPr>
          <a:xfrm>
            <a:off x="5937256" y="6117558"/>
            <a:ext cx="662731" cy="4949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ROUTE BARRÉE </a:t>
            </a:r>
          </a:p>
        </p:txBody>
      </p: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B500ED3C-747D-49A7-9E85-A5FD8B49B1AA}"/>
              </a:ext>
            </a:extLst>
          </p:cNvPr>
          <p:cNvCxnSpPr>
            <a:cxnSpLocks/>
          </p:cNvCxnSpPr>
          <p:nvPr/>
        </p:nvCxnSpPr>
        <p:spPr>
          <a:xfrm flipH="1" flipV="1">
            <a:off x="5519956" y="5572278"/>
            <a:ext cx="417300" cy="5439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AA955DB-5AD4-4564-9EA5-18D805B17515}"/>
              </a:ext>
            </a:extLst>
          </p:cNvPr>
          <p:cNvSpPr/>
          <p:nvPr/>
        </p:nvSpPr>
        <p:spPr>
          <a:xfrm>
            <a:off x="861327" y="3656575"/>
            <a:ext cx="1178025" cy="2044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</a:rPr>
              <a:t>DU 02 au 06 juin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A9AD04-BAD6-4563-B768-7C6C687A00EE}"/>
              </a:ext>
            </a:extLst>
          </p:cNvPr>
          <p:cNvSpPr/>
          <p:nvPr/>
        </p:nvSpPr>
        <p:spPr>
          <a:xfrm>
            <a:off x="10579875" y="2110387"/>
            <a:ext cx="1184947" cy="2389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>
                <a:solidFill>
                  <a:schemeClr val="tx1"/>
                </a:solidFill>
              </a:rPr>
              <a:t>DU 02 au 06 juin</a:t>
            </a:r>
            <a:endParaRPr lang="fr-FR" sz="1050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FE19D1-9D1E-43EE-B554-0EA0DE3EB0E5}"/>
              </a:ext>
            </a:extLst>
          </p:cNvPr>
          <p:cNvSpPr/>
          <p:nvPr/>
        </p:nvSpPr>
        <p:spPr>
          <a:xfrm>
            <a:off x="8859768" y="1848392"/>
            <a:ext cx="662731" cy="4949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ROUTE BARRÉE 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318D50EB-2AEA-4443-8027-BD440414D8C0}"/>
              </a:ext>
            </a:extLst>
          </p:cNvPr>
          <p:cNvCxnSpPr>
            <a:cxnSpLocks/>
          </p:cNvCxnSpPr>
          <p:nvPr/>
        </p:nvCxnSpPr>
        <p:spPr>
          <a:xfrm flipH="1">
            <a:off x="9182466" y="2365332"/>
            <a:ext cx="22976" cy="20928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375AE0A2-EBF1-4F2A-A499-434204295585}"/>
              </a:ext>
            </a:extLst>
          </p:cNvPr>
          <p:cNvSpPr/>
          <p:nvPr/>
        </p:nvSpPr>
        <p:spPr>
          <a:xfrm>
            <a:off x="2964629" y="3137780"/>
            <a:ext cx="662731" cy="4949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ROUTE BARRÉE 3 KM 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CEC41746-0FF5-4444-BEEC-3D06EC2C4076}"/>
              </a:ext>
            </a:extLst>
          </p:cNvPr>
          <p:cNvCxnSpPr>
            <a:cxnSpLocks/>
            <a:stCxn id="40" idx="2"/>
          </p:cNvCxnSpPr>
          <p:nvPr/>
        </p:nvCxnSpPr>
        <p:spPr>
          <a:xfrm flipH="1">
            <a:off x="3115238" y="3632731"/>
            <a:ext cx="180757" cy="17784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993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0A097A-630B-427D-94FB-8F2DACBF0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RD 673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41C2FBB-A319-4128-890B-7765B4197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849" y="1315135"/>
            <a:ext cx="8014302" cy="484505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78BF68-26A3-44A4-A606-C912245BEC01}"/>
              </a:ext>
            </a:extLst>
          </p:cNvPr>
          <p:cNvSpPr/>
          <p:nvPr/>
        </p:nvSpPr>
        <p:spPr>
          <a:xfrm>
            <a:off x="6096000" y="2172750"/>
            <a:ext cx="1717618" cy="21224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dirty="0"/>
          </a:p>
        </p:txBody>
      </p:sp>
      <p:sp>
        <p:nvSpPr>
          <p:cNvPr id="8" name="Flèche : haut 7">
            <a:extLst>
              <a:ext uri="{FF2B5EF4-FFF2-40B4-BE49-F238E27FC236}">
                <a16:creationId xmlns:a16="http://schemas.microsoft.com/office/drawing/2014/main" id="{8B152F22-E48A-49A5-809C-D0B1530D1917}"/>
              </a:ext>
            </a:extLst>
          </p:cNvPr>
          <p:cNvSpPr/>
          <p:nvPr/>
        </p:nvSpPr>
        <p:spPr>
          <a:xfrm>
            <a:off x="6189524" y="2938670"/>
            <a:ext cx="218114" cy="116941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Flèche : haut 9">
            <a:extLst>
              <a:ext uri="{FF2B5EF4-FFF2-40B4-BE49-F238E27FC236}">
                <a16:creationId xmlns:a16="http://schemas.microsoft.com/office/drawing/2014/main" id="{68EAE578-E1F3-41D8-B799-90C61A916A45}"/>
              </a:ext>
            </a:extLst>
          </p:cNvPr>
          <p:cNvSpPr/>
          <p:nvPr/>
        </p:nvSpPr>
        <p:spPr>
          <a:xfrm rot="5400000">
            <a:off x="6515649" y="3241662"/>
            <a:ext cx="278932" cy="713065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000000"/>
              </a:highligh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4ABD53-42AF-4D68-8157-634E85A950EA}"/>
              </a:ext>
            </a:extLst>
          </p:cNvPr>
          <p:cNvSpPr/>
          <p:nvPr/>
        </p:nvSpPr>
        <p:spPr>
          <a:xfrm>
            <a:off x="6115071" y="2751587"/>
            <a:ext cx="995555" cy="10498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Déviation 1</a:t>
            </a:r>
            <a:r>
              <a:rPr lang="fr-FR" sz="1200" dirty="0"/>
              <a:t>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26383E2-F7D1-4EA3-899F-052A40179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282" y="3428999"/>
            <a:ext cx="348345" cy="3647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19CEACE-7AC3-4CC6-8547-1877B3A615E0}"/>
              </a:ext>
            </a:extLst>
          </p:cNvPr>
          <p:cNvSpPr/>
          <p:nvPr/>
        </p:nvSpPr>
        <p:spPr>
          <a:xfrm>
            <a:off x="7140827" y="3428999"/>
            <a:ext cx="658536" cy="53899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RD 35 BARRÉE A 3 KM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18FAE3-2272-4630-BD85-25772DFE4FB0}"/>
              </a:ext>
            </a:extLst>
          </p:cNvPr>
          <p:cNvSpPr/>
          <p:nvPr/>
        </p:nvSpPr>
        <p:spPr>
          <a:xfrm>
            <a:off x="6407638" y="2223083"/>
            <a:ext cx="1142454" cy="2141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>
                <a:solidFill>
                  <a:schemeClr val="tx1"/>
                </a:solidFill>
              </a:rPr>
              <a:t>DU 02 au 06 juin</a:t>
            </a:r>
            <a:endParaRPr lang="fr-FR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75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662ECF-CD38-4B67-B287-C23DD2284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CARREFOUR  RD 673 RD 35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C36CB62-B42C-4D53-B81B-640C49B342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129" y="1491935"/>
            <a:ext cx="7278116" cy="4525006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5A26EC-0B29-4000-B7B0-C147B8DEFF65}"/>
              </a:ext>
            </a:extLst>
          </p:cNvPr>
          <p:cNvSpPr/>
          <p:nvPr/>
        </p:nvSpPr>
        <p:spPr>
          <a:xfrm>
            <a:off x="6937695" y="2934049"/>
            <a:ext cx="662731" cy="4949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ROUTE BARRÉE A 3 KM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D6F995B-48CD-4309-910A-933E2C5C88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330">
            <a:off x="3749412" y="2826049"/>
            <a:ext cx="956812" cy="21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D713A3F-87DF-4737-A380-B7C99C975176}"/>
              </a:ext>
            </a:extLst>
          </p:cNvPr>
          <p:cNvSpPr/>
          <p:nvPr/>
        </p:nvSpPr>
        <p:spPr>
          <a:xfrm>
            <a:off x="3856763" y="2810312"/>
            <a:ext cx="186731" cy="1668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2801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946DF5-9469-42C9-9BF3-5D55B592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CARREFOUR RD 673 RD 139 A DAMEREY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742A7F9-FBBF-485F-90BD-9FEFCB18F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187" y="1393165"/>
            <a:ext cx="6074664" cy="4845050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3DE68C7-89A9-48A5-883B-138B86AFE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2719">
            <a:off x="4252249" y="3325581"/>
            <a:ext cx="916232" cy="20683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4A2A165-9201-4AB1-A9D5-20D6002645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1539">
            <a:off x="6372837" y="3505921"/>
            <a:ext cx="845505" cy="1894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389DD8-2105-4AF4-A8AB-882D8B3B7E94}"/>
              </a:ext>
            </a:extLst>
          </p:cNvPr>
          <p:cNvSpPr/>
          <p:nvPr/>
        </p:nvSpPr>
        <p:spPr>
          <a:xfrm>
            <a:off x="4437992" y="3487900"/>
            <a:ext cx="144336" cy="22549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D6CCC1-16ED-4A09-9396-06799008D27B}"/>
              </a:ext>
            </a:extLst>
          </p:cNvPr>
          <p:cNvSpPr/>
          <p:nvPr/>
        </p:nvSpPr>
        <p:spPr>
          <a:xfrm>
            <a:off x="6940703" y="3663188"/>
            <a:ext cx="156383" cy="2209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7505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E8BF38-9901-476C-A9C3-DA710CC6D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E6EE8E2-131C-4DAD-B38F-14AB4BCC5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12" y="1331913"/>
            <a:ext cx="7016350" cy="484505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967FF6-74C3-4027-A598-5DF7A34B0233}"/>
              </a:ext>
            </a:extLst>
          </p:cNvPr>
          <p:cNvSpPr/>
          <p:nvPr/>
        </p:nvSpPr>
        <p:spPr>
          <a:xfrm>
            <a:off x="5889071" y="2239861"/>
            <a:ext cx="1475107" cy="216435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haut 6">
            <a:extLst>
              <a:ext uri="{FF2B5EF4-FFF2-40B4-BE49-F238E27FC236}">
                <a16:creationId xmlns:a16="http://schemas.microsoft.com/office/drawing/2014/main" id="{1932F806-84E7-401D-A1E0-DD561E669574}"/>
              </a:ext>
            </a:extLst>
          </p:cNvPr>
          <p:cNvSpPr/>
          <p:nvPr/>
        </p:nvSpPr>
        <p:spPr>
          <a:xfrm>
            <a:off x="5963130" y="3014171"/>
            <a:ext cx="218114" cy="116941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F81FC0C-64AC-4776-B140-702E6E10C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27" y="2831799"/>
            <a:ext cx="348345" cy="364743"/>
          </a:xfrm>
          <a:prstGeom prst="rect">
            <a:avLst/>
          </a:prstGeom>
        </p:spPr>
      </p:pic>
      <p:sp>
        <p:nvSpPr>
          <p:cNvPr id="9" name="Flèche : haut 8">
            <a:extLst>
              <a:ext uri="{FF2B5EF4-FFF2-40B4-BE49-F238E27FC236}">
                <a16:creationId xmlns:a16="http://schemas.microsoft.com/office/drawing/2014/main" id="{CC9A1DE5-54B6-4759-9C30-A0FE20AB3550}"/>
              </a:ext>
            </a:extLst>
          </p:cNvPr>
          <p:cNvSpPr/>
          <p:nvPr/>
        </p:nvSpPr>
        <p:spPr>
          <a:xfrm rot="5400000">
            <a:off x="6255741" y="3427404"/>
            <a:ext cx="278932" cy="598416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000000"/>
              </a:highligh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F22E52-153B-4D9F-9587-449D8625E27F}"/>
              </a:ext>
            </a:extLst>
          </p:cNvPr>
          <p:cNvSpPr/>
          <p:nvPr/>
        </p:nvSpPr>
        <p:spPr>
          <a:xfrm>
            <a:off x="6270752" y="2795248"/>
            <a:ext cx="606540" cy="43784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RD 35 BARRÉE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14B69B-A120-481C-AF83-553B32643FFE}"/>
              </a:ext>
            </a:extLst>
          </p:cNvPr>
          <p:cNvSpPr/>
          <p:nvPr/>
        </p:nvSpPr>
        <p:spPr>
          <a:xfrm>
            <a:off x="6022955" y="2295784"/>
            <a:ext cx="1142454" cy="2141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>
                <a:solidFill>
                  <a:schemeClr val="tx1"/>
                </a:solidFill>
              </a:rPr>
              <a:t>DU 02 au 06 juin</a:t>
            </a:r>
            <a:endParaRPr lang="fr-FR" sz="105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DFB2BD-7494-483E-A40B-0B69874E7EF8}"/>
              </a:ext>
            </a:extLst>
          </p:cNvPr>
          <p:cNvSpPr/>
          <p:nvPr/>
        </p:nvSpPr>
        <p:spPr>
          <a:xfrm>
            <a:off x="6368624" y="3813586"/>
            <a:ext cx="995555" cy="10498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Déviation 1</a:t>
            </a:r>
            <a:r>
              <a:rPr lang="fr-FR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1725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52B70F-C9F3-4500-9B1E-48DA1EF0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RD 35 PERRIGNY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66E89F8-2FD0-4DAA-B5DC-3DDF744E6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573" y="1325461"/>
            <a:ext cx="7098670" cy="485150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CFB711-8FC7-491C-8CB1-2994C5097012}"/>
              </a:ext>
            </a:extLst>
          </p:cNvPr>
          <p:cNvSpPr/>
          <p:nvPr/>
        </p:nvSpPr>
        <p:spPr>
          <a:xfrm>
            <a:off x="6072455" y="3503736"/>
            <a:ext cx="662731" cy="4949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ROUTE BARRÉE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440CDE3-7841-4192-93F1-740F589A42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211">
            <a:off x="7194959" y="3656487"/>
            <a:ext cx="845505" cy="1894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FE6DF1-DAB9-4571-8BBB-32A0C3CA2D64}"/>
              </a:ext>
            </a:extLst>
          </p:cNvPr>
          <p:cNvSpPr/>
          <p:nvPr/>
        </p:nvSpPr>
        <p:spPr>
          <a:xfrm>
            <a:off x="7827144" y="3633667"/>
            <a:ext cx="144336" cy="22549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5607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D7A920-38F0-49C3-AFD4-76F3268E4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PANNEAU INFO RD35  PERRIGNY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B10668D-F240-4296-A2EA-9EFA78150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573" y="1331913"/>
            <a:ext cx="7089229" cy="484505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35DB1C-3E02-4AB8-B897-4F527CD37FEB}"/>
              </a:ext>
            </a:extLst>
          </p:cNvPr>
          <p:cNvSpPr/>
          <p:nvPr/>
        </p:nvSpPr>
        <p:spPr>
          <a:xfrm>
            <a:off x="5956082" y="2980189"/>
            <a:ext cx="1317072" cy="8976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rgbClr val="FF0000"/>
                </a:solidFill>
              </a:rPr>
              <a:t>RD 35 BARRÉE</a:t>
            </a:r>
          </a:p>
          <a:p>
            <a:pPr algn="ctr"/>
            <a:endParaRPr lang="fr-FR" sz="1000" dirty="0">
              <a:solidFill>
                <a:srgbClr val="FF0000"/>
              </a:solidFill>
            </a:endParaRP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Travaux sur chaussée</a:t>
            </a:r>
          </a:p>
          <a:p>
            <a:pPr algn="ctr"/>
            <a:endParaRPr lang="fr-FR" sz="1000" dirty="0">
              <a:solidFill>
                <a:schemeClr val="tx1"/>
              </a:solidFill>
            </a:endParaRP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DU 02 au 06 juin</a:t>
            </a:r>
          </a:p>
          <a:p>
            <a:pPr algn="ctr"/>
            <a:endParaRPr lang="fr-FR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82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16B815-6915-4E8E-B055-1981DB94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RD 35 A MONTAGNY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55A9EB8-7E22-49FA-9902-CC10C8DB5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72" y="1558619"/>
            <a:ext cx="7030431" cy="43916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047C90-2C9E-4B3E-908C-6A37FFB09F58}"/>
              </a:ext>
            </a:extLst>
          </p:cNvPr>
          <p:cNvSpPr/>
          <p:nvPr/>
        </p:nvSpPr>
        <p:spPr>
          <a:xfrm>
            <a:off x="7583547" y="3215080"/>
            <a:ext cx="1317072" cy="8976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rgbClr val="FF0000"/>
                </a:solidFill>
              </a:rPr>
              <a:t>RD 35 BARRÉE</a:t>
            </a:r>
          </a:p>
          <a:p>
            <a:pPr algn="ctr"/>
            <a:endParaRPr lang="fr-FR" sz="1000" dirty="0">
              <a:solidFill>
                <a:srgbClr val="FF0000"/>
              </a:solidFill>
            </a:endParaRP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Travaux sur chaussée</a:t>
            </a:r>
          </a:p>
          <a:p>
            <a:pPr algn="ctr"/>
            <a:endParaRPr lang="fr-FR" sz="1000" dirty="0">
              <a:solidFill>
                <a:schemeClr val="tx1"/>
              </a:solidFill>
            </a:endParaRP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DU 02 au 06 juin</a:t>
            </a:r>
          </a:p>
          <a:p>
            <a:pPr algn="ctr"/>
            <a:endParaRPr lang="fr-FR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55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Diaporama_or_new</Template>
  <TotalTime>447</TotalTime>
  <Words>147</Words>
  <Application>Microsoft Office PowerPoint</Application>
  <PresentationFormat>Grand écran</PresentationFormat>
  <Paragraphs>50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Conception personnalisée</vt:lpstr>
      <vt:lpstr>DEVIATION RD 35 MONTCOY</vt:lpstr>
      <vt:lpstr>PLAN DE DEVIATION RD 35 MONTCOY</vt:lpstr>
      <vt:lpstr>RD 673 </vt:lpstr>
      <vt:lpstr>CARREFOUR  RD 673 RD 35</vt:lpstr>
      <vt:lpstr>CARREFOUR RD 673 RD 139 A DAMEREY</vt:lpstr>
      <vt:lpstr>Présentation PowerPoint</vt:lpstr>
      <vt:lpstr>RD 35 PERRIGNY</vt:lpstr>
      <vt:lpstr>PANNEAU INFO RD35  PERRIGNY</vt:lpstr>
      <vt:lpstr>RD 35 A MONTAGNY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MORONNOZ GHISLAINE</dc:creator>
  <cp:lastModifiedBy>DEMORTIERE FREDERIC</cp:lastModifiedBy>
  <cp:revision>16</cp:revision>
  <cp:lastPrinted>2025-05-22T12:28:28Z</cp:lastPrinted>
  <dcterms:created xsi:type="dcterms:W3CDTF">2024-01-26T08:41:15Z</dcterms:created>
  <dcterms:modified xsi:type="dcterms:W3CDTF">2025-05-27T11:41:36Z</dcterms:modified>
</cp:coreProperties>
</file>